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8E51EE-870C-41A3-9B3F-67F224AA8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445C19-CB3F-44AE-81D7-3631225AF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BDA424-79A8-49F8-842D-2C5ED09FD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021C-3297-4CBE-81E9-6459B8053B06}" type="datetimeFigureOut">
              <a:rPr lang="es-PE" smtClean="0"/>
              <a:t>16/09/2021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1B670A-5757-4E97-BF91-C79AA44D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9CF31A-55CB-4A6E-957D-FE330D6C3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6458-8DC0-408A-8B33-F851CBA8FC8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093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236F0D-B86A-479D-A6AF-95340C465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5B0B8D-2EEA-4527-9822-8CF9B341C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419E06-5EFC-4D6F-9640-C7588DB27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021C-3297-4CBE-81E9-6459B8053B06}" type="datetimeFigureOut">
              <a:rPr lang="es-PE" smtClean="0"/>
              <a:t>16/09/2021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841A2E-A2E3-4ACA-9ED2-5926F425F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8061DE-7ABC-4EDA-A742-A7F664E44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6458-8DC0-408A-8B33-F851CBA8FC8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348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C22B5D-7CF2-479E-B722-BF090D4F5D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B5323E-416B-4F0B-9F2B-65EDFF565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6B49EA-B9CF-41F9-93F0-6E4F00B82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021C-3297-4CBE-81E9-6459B8053B06}" type="datetimeFigureOut">
              <a:rPr lang="es-PE" smtClean="0"/>
              <a:t>16/09/2021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B5F314-9800-416B-8FCB-D7F331B7A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58DFBA-59B7-40E0-A01F-99DFD211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6458-8DC0-408A-8B33-F851CBA8FC8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339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6C4EC2-48FA-4CA6-971D-A88BBAD26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1A6D52-90FC-4336-BA5E-5DD34A493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B6010C-56EF-4363-9A48-F9E0039AC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021C-3297-4CBE-81E9-6459B8053B06}" type="datetimeFigureOut">
              <a:rPr lang="es-PE" smtClean="0"/>
              <a:t>16/09/2021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1570D0-EEB9-498C-BA11-E4734BA34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B5AB2C-3D56-4F45-B249-486EC199C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6458-8DC0-408A-8B33-F851CBA8FC8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8474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2F8C8-8111-4A14-9E83-B37F261EB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EF9013-C709-4561-A7A5-59E6BBA0F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454D3F-A5F1-47BA-AA42-DC760788B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021C-3297-4CBE-81E9-6459B8053B06}" type="datetimeFigureOut">
              <a:rPr lang="es-PE" smtClean="0"/>
              <a:t>16/09/2021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41D590-B34F-45DE-BCC1-4892EE6E3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A597B6-1527-45F9-BAD6-CD90AE50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6458-8DC0-408A-8B33-F851CBA8FC8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718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39216-A90A-443E-AFA7-8E6459DE8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6AF231-0777-446D-AE38-6655F39E42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726E3A-1B6E-4362-89B2-BF87F9DD6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3AB300-E98D-42AA-87E4-2E26528B9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021C-3297-4CBE-81E9-6459B8053B06}" type="datetimeFigureOut">
              <a:rPr lang="es-PE" smtClean="0"/>
              <a:t>16/09/2021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C81651-F9AD-49AC-B597-E20F61787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DFB387-2682-4195-B900-3B49704B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6458-8DC0-408A-8B33-F851CBA8FC8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146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635E02-0FBB-4F8C-9327-B93E432A7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B303A6-0954-44FC-A3C8-3170CDC94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5D0331-0FC5-4662-ABB3-287DCED69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38E5ABD-3A79-45B7-BC65-A9BC0A872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480EAF9-9455-4F90-9367-F3FF9D99C7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B4E5047-C1E3-4A0D-91CB-BB7FD2FF7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021C-3297-4CBE-81E9-6459B8053B06}" type="datetimeFigureOut">
              <a:rPr lang="es-PE" smtClean="0"/>
              <a:t>16/09/2021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0D033ED-0208-4EF5-9238-9DA302C14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A07B16-EECF-4748-AC4E-297CACE3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6458-8DC0-408A-8B33-F851CBA8FC8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754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E4CE6E-66F0-4765-8FA2-E367DD8C2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DDEAFBD-F048-47D7-8ABB-5C4345BDE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021C-3297-4CBE-81E9-6459B8053B06}" type="datetimeFigureOut">
              <a:rPr lang="es-PE" smtClean="0"/>
              <a:t>16/09/2021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600811-A6E7-490A-BCB8-29FB02AEB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06F0405-70F7-49A5-BA2D-D832B161B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6458-8DC0-408A-8B33-F851CBA8FC8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528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A1191B-1AE2-4293-9720-18DB2569B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021C-3297-4CBE-81E9-6459B8053B06}" type="datetimeFigureOut">
              <a:rPr lang="es-PE" smtClean="0"/>
              <a:t>16/09/2021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EA2C468-A9A7-4183-990F-221C1249C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33DD108-01A9-4EDC-8A36-E856BAE16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6458-8DC0-408A-8B33-F851CBA8FC8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8151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99329E-B732-4921-9480-559D0846E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BF124B-415C-425C-BDE4-D0484D11C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0769ED-812B-4E32-B55B-1ADB01B5B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8E5891-57A4-41FC-B9D9-106DED50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021C-3297-4CBE-81E9-6459B8053B06}" type="datetimeFigureOut">
              <a:rPr lang="es-PE" smtClean="0"/>
              <a:t>16/09/2021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4ADDA2-2038-4026-B396-B14A656D6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0336EC-EB7F-4DB6-BCDC-667CBE1F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6458-8DC0-408A-8B33-F851CBA8FC8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411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17621-BD4F-48D2-B678-97814759D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1AAD81-E265-4B7F-91A6-63458AC3C0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AD39C5-7B04-407F-92E4-CAB9AE9BC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DF1B6D-203B-4628-9D56-F3E02CB1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021C-3297-4CBE-81E9-6459B8053B06}" type="datetimeFigureOut">
              <a:rPr lang="es-PE" smtClean="0"/>
              <a:t>16/09/2021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DD0829-D533-4369-82D3-D2C0607F9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6A99C3-C5F1-43E1-8947-87B48FD8F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6458-8DC0-408A-8B33-F851CBA8FC8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73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D537F79-300F-491C-ACB8-9E9D93CEA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FA9248-F0D5-4787-BD3D-C72437358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CF9EA2-FE2E-455A-A1C8-34DEE1469D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8021C-3297-4CBE-81E9-6459B8053B06}" type="datetimeFigureOut">
              <a:rPr lang="es-PE" smtClean="0"/>
              <a:t>16/09/2021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FD4B6F-BCAA-419C-B95D-04599D718B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993647-0D65-4967-92D0-638726978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76458-8DC0-408A-8B33-F851CBA8FC8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24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4CCAE39-AF18-4E7E-ACE8-13DE64198474}"/>
              </a:ext>
            </a:extLst>
          </p:cNvPr>
          <p:cNvSpPr txBox="1"/>
          <p:nvPr/>
        </p:nvSpPr>
        <p:spPr>
          <a:xfrm>
            <a:off x="412750" y="4907280"/>
            <a:ext cx="1135888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8000" dirty="0"/>
              <a:t>EL PERRO ANDALUZ</a:t>
            </a:r>
            <a:endParaRPr lang="es-PE" sz="8000" dirty="0"/>
          </a:p>
        </p:txBody>
      </p:sp>
      <p:pic>
        <p:nvPicPr>
          <p:cNvPr id="5" name="Imagen 4" descr="Un perro con la boca abierta&#10;&#10;Descripción generada automáticamente con confianza media">
            <a:extLst>
              <a:ext uri="{FF2B5EF4-FFF2-40B4-BE49-F238E27FC236}">
                <a16:creationId xmlns:a16="http://schemas.microsoft.com/office/drawing/2014/main" id="{84777DE9-FD0D-4141-9460-E9E908244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008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</Words>
  <Application>Microsoft Office PowerPoint</Application>
  <PresentationFormat>Panorámica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A. Villanueva Valdivia</dc:creator>
  <cp:lastModifiedBy>Carlos A. Villanueva Valdivia</cp:lastModifiedBy>
  <cp:revision>1</cp:revision>
  <dcterms:created xsi:type="dcterms:W3CDTF">2021-09-16T23:53:03Z</dcterms:created>
  <dcterms:modified xsi:type="dcterms:W3CDTF">2021-09-17T00:10:08Z</dcterms:modified>
</cp:coreProperties>
</file>