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70" d="100"/>
          <a:sy n="70" d="100"/>
        </p:scale>
        <p:origin x="536" y="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arlos A. Villanueva Valdivia" userId="be8950fa-fb19-4d55-a2f7-29a2e27e0888" providerId="ADAL" clId="{465FF714-B60D-436B-8151-6708F1EEECE2}"/>
    <pc:docChg chg="modSld">
      <pc:chgData name="Carlos A. Villanueva Valdivia" userId="be8950fa-fb19-4d55-a2f7-29a2e27e0888" providerId="ADAL" clId="{465FF714-B60D-436B-8151-6708F1EEECE2}" dt="2021-09-22T20:59:12.169" v="78" actId="1037"/>
      <pc:docMkLst>
        <pc:docMk/>
      </pc:docMkLst>
      <pc:sldChg chg="modSp mod">
        <pc:chgData name="Carlos A. Villanueva Valdivia" userId="be8950fa-fb19-4d55-a2f7-29a2e27e0888" providerId="ADAL" clId="{465FF714-B60D-436B-8151-6708F1EEECE2}" dt="2021-09-22T20:59:12.169" v="78" actId="1037"/>
        <pc:sldMkLst>
          <pc:docMk/>
          <pc:sldMk cId="2131084817" sldId="257"/>
        </pc:sldMkLst>
        <pc:spChg chg="mod">
          <ac:chgData name="Carlos A. Villanueva Valdivia" userId="be8950fa-fb19-4d55-a2f7-29a2e27e0888" providerId="ADAL" clId="{465FF714-B60D-436B-8151-6708F1EEECE2}" dt="2021-09-22T20:59:04.060" v="48" actId="1037"/>
          <ac:spMkLst>
            <pc:docMk/>
            <pc:sldMk cId="2131084817" sldId="257"/>
            <ac:spMk id="4" creationId="{B86C4915-72A7-44EB-854A-AEA09E3FA44A}"/>
          </ac:spMkLst>
        </pc:spChg>
        <pc:spChg chg="mod">
          <ac:chgData name="Carlos A. Villanueva Valdivia" userId="be8950fa-fb19-4d55-a2f7-29a2e27e0888" providerId="ADAL" clId="{465FF714-B60D-436B-8151-6708F1EEECE2}" dt="2021-09-22T20:58:56.892" v="29" actId="1038"/>
          <ac:spMkLst>
            <pc:docMk/>
            <pc:sldMk cId="2131084817" sldId="257"/>
            <ac:spMk id="5" creationId="{A3E67483-09F4-4D4C-9674-3989EFB63B36}"/>
          </ac:spMkLst>
        </pc:spChg>
        <pc:spChg chg="mod">
          <ac:chgData name="Carlos A. Villanueva Valdivia" userId="be8950fa-fb19-4d55-a2f7-29a2e27e0888" providerId="ADAL" clId="{465FF714-B60D-436B-8151-6708F1EEECE2}" dt="2021-09-22T20:58:51.484" v="5" actId="1038"/>
          <ac:spMkLst>
            <pc:docMk/>
            <pc:sldMk cId="2131084817" sldId="257"/>
            <ac:spMk id="6" creationId="{6998698F-A761-4A44-9A42-A0E574A26F96}"/>
          </ac:spMkLst>
        </pc:spChg>
        <pc:spChg chg="mod">
          <ac:chgData name="Carlos A. Villanueva Valdivia" userId="be8950fa-fb19-4d55-a2f7-29a2e27e0888" providerId="ADAL" clId="{465FF714-B60D-436B-8151-6708F1EEECE2}" dt="2021-09-22T20:59:12.169" v="78" actId="1037"/>
          <ac:spMkLst>
            <pc:docMk/>
            <pc:sldMk cId="2131084817" sldId="257"/>
            <ac:spMk id="7" creationId="{D09D1C62-7EB5-4840-A754-DD2807143892}"/>
          </ac:spMkLst>
        </pc:spChg>
        <pc:spChg chg="mod">
          <ac:chgData name="Carlos A. Villanueva Valdivia" userId="be8950fa-fb19-4d55-a2f7-29a2e27e0888" providerId="ADAL" clId="{465FF714-B60D-436B-8151-6708F1EEECE2}" dt="2021-09-22T20:59:06.476" v="56" actId="1037"/>
          <ac:spMkLst>
            <pc:docMk/>
            <pc:sldMk cId="2131084817" sldId="257"/>
            <ac:spMk id="10" creationId="{7C4ACAD8-069E-42DE-9494-1898DF9236EF}"/>
          </ac:spMkLst>
        </pc:spChg>
      </pc:sldChg>
    </pc:docChg>
  </pc:docChgLst>
  <pc:docChgLst>
    <pc:chgData name="Carlos A. Villanueva Valdivia" userId="be8950fa-fb19-4d55-a2f7-29a2e27e0888" providerId="ADAL" clId="{01CDCF15-0947-4884-8240-C3D7D64F42D4}"/>
    <pc:docChg chg="undo custSel addSld delSld modSld">
      <pc:chgData name="Carlos A. Villanueva Valdivia" userId="be8950fa-fb19-4d55-a2f7-29a2e27e0888" providerId="ADAL" clId="{01CDCF15-0947-4884-8240-C3D7D64F42D4}" dt="2021-09-17T17:16:14.661" v="6" actId="680"/>
      <pc:docMkLst>
        <pc:docMk/>
      </pc:docMkLst>
      <pc:sldChg chg="delSp new del mod">
        <pc:chgData name="Carlos A. Villanueva Valdivia" userId="be8950fa-fb19-4d55-a2f7-29a2e27e0888" providerId="ADAL" clId="{01CDCF15-0947-4884-8240-C3D7D64F42D4}" dt="2021-09-17T16:08:17.257" v="4" actId="47"/>
        <pc:sldMkLst>
          <pc:docMk/>
          <pc:sldMk cId="2535819853" sldId="258"/>
        </pc:sldMkLst>
        <pc:spChg chg="del">
          <ac:chgData name="Carlos A. Villanueva Valdivia" userId="be8950fa-fb19-4d55-a2f7-29a2e27e0888" providerId="ADAL" clId="{01CDCF15-0947-4884-8240-C3D7D64F42D4}" dt="2021-09-17T15:53:29.065" v="1" actId="478"/>
          <ac:spMkLst>
            <pc:docMk/>
            <pc:sldMk cId="2535819853" sldId="258"/>
            <ac:spMk id="2" creationId="{EDDF0451-B78A-4CD3-99B1-F2912CAB71D5}"/>
          </ac:spMkLst>
        </pc:spChg>
        <pc:spChg chg="del">
          <ac:chgData name="Carlos A. Villanueva Valdivia" userId="be8950fa-fb19-4d55-a2f7-29a2e27e0888" providerId="ADAL" clId="{01CDCF15-0947-4884-8240-C3D7D64F42D4}" dt="2021-09-17T15:53:29.065" v="1" actId="478"/>
          <ac:spMkLst>
            <pc:docMk/>
            <pc:sldMk cId="2535819853" sldId="258"/>
            <ac:spMk id="3" creationId="{38977E7A-A9AF-45A9-ACF6-5E14643BC7D3}"/>
          </ac:spMkLst>
        </pc:spChg>
      </pc:sldChg>
      <pc:sldChg chg="new del">
        <pc:chgData name="Carlos A. Villanueva Valdivia" userId="be8950fa-fb19-4d55-a2f7-29a2e27e0888" providerId="ADAL" clId="{01CDCF15-0947-4884-8240-C3D7D64F42D4}" dt="2021-09-17T17:16:14.661" v="6" actId="680"/>
        <pc:sldMkLst>
          <pc:docMk/>
          <pc:sldMk cId="2542163751" sldId="258"/>
        </pc:sldMkLst>
      </pc:sldChg>
      <pc:sldChg chg="new del">
        <pc:chgData name="Carlos A. Villanueva Valdivia" userId="be8950fa-fb19-4d55-a2f7-29a2e27e0888" providerId="ADAL" clId="{01CDCF15-0947-4884-8240-C3D7D64F42D4}" dt="2021-09-17T16:08:17.257" v="4" actId="47"/>
        <pc:sldMkLst>
          <pc:docMk/>
          <pc:sldMk cId="1617256510" sldId="259"/>
        </pc:sldMkLst>
      </pc:sldChg>
      <pc:sldChg chg="new del">
        <pc:chgData name="Carlos A. Villanueva Valdivia" userId="be8950fa-fb19-4d55-a2f7-29a2e27e0888" providerId="ADAL" clId="{01CDCF15-0947-4884-8240-C3D7D64F42D4}" dt="2021-09-17T16:08:17.257" v="4" actId="47"/>
        <pc:sldMkLst>
          <pc:docMk/>
          <pc:sldMk cId="1238717782" sldId="260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BD1E4E-7761-4C5E-8606-71BF84CE4416}" type="datetimeFigureOut">
              <a:rPr lang="es-PE" smtClean="0"/>
              <a:t>22/09/2021</a:t>
            </a:fld>
            <a:endParaRPr lang="es-P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s-P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CF95E9F3-556E-47DD-975E-72905A24A83C}" type="slidenum">
              <a:rPr lang="es-PE" smtClean="0"/>
              <a:t>‹Nº›</a:t>
            </a:fld>
            <a:endParaRPr lang="es-PE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pic>
        <p:nvPicPr>
          <p:cNvPr id="8" name="Imagen 7" descr="Un reloj en el medio&#10;&#10;Descripción generada automáticamente con confianza media">
            <a:extLst>
              <a:ext uri="{FF2B5EF4-FFF2-40B4-BE49-F238E27FC236}">
                <a16:creationId xmlns:a16="http://schemas.microsoft.com/office/drawing/2014/main" id="{63931734-F070-4B9E-B895-3D309B003E8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7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03987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BD1E4E-7761-4C5E-8606-71BF84CE4416}" type="datetimeFigureOut">
              <a:rPr lang="es-PE" smtClean="0"/>
              <a:t>22/09/2021</a:t>
            </a:fld>
            <a:endParaRPr lang="es-P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95E9F3-556E-47DD-975E-72905A24A83C}" type="slidenum">
              <a:rPr lang="es-PE" smtClean="0"/>
              <a:t>‹Nº›</a:t>
            </a:fld>
            <a:endParaRPr lang="es-PE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pic>
        <p:nvPicPr>
          <p:cNvPr id="8" name="Imagen 7" descr="Un reloj en el medio&#10;&#10;Descripción generada automáticamente con confianza media">
            <a:extLst>
              <a:ext uri="{FF2B5EF4-FFF2-40B4-BE49-F238E27FC236}">
                <a16:creationId xmlns:a16="http://schemas.microsoft.com/office/drawing/2014/main" id="{A7356B34-D4AA-4BDE-9239-875F471666D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7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37141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BD1E4E-7761-4C5E-8606-71BF84CE4416}" type="datetimeFigureOut">
              <a:rPr lang="es-PE" smtClean="0"/>
              <a:t>22/09/2021</a:t>
            </a:fld>
            <a:endParaRPr lang="es-P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95E9F3-556E-47DD-975E-72905A24A83C}" type="slidenum">
              <a:rPr lang="es-PE" smtClean="0"/>
              <a:t>‹Nº›</a:t>
            </a:fld>
            <a:endParaRPr lang="es-PE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pic>
        <p:nvPicPr>
          <p:cNvPr id="8" name="Imagen 7" descr="Un reloj en el medio&#10;&#10;Descripción generada automáticamente con confianza media">
            <a:extLst>
              <a:ext uri="{FF2B5EF4-FFF2-40B4-BE49-F238E27FC236}">
                <a16:creationId xmlns:a16="http://schemas.microsoft.com/office/drawing/2014/main" id="{439C450E-38F6-418A-8AD2-D8CBD5F2FDC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7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41380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BD1E4E-7761-4C5E-8606-71BF84CE4416}" type="datetimeFigureOut">
              <a:rPr lang="es-PE" smtClean="0"/>
              <a:t>22/09/2021</a:t>
            </a:fld>
            <a:endParaRPr lang="es-P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95E9F3-556E-47DD-975E-72905A24A83C}" type="slidenum">
              <a:rPr lang="es-PE" smtClean="0"/>
              <a:t>‹Nº›</a:t>
            </a:fld>
            <a:endParaRPr lang="es-PE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pic>
        <p:nvPicPr>
          <p:cNvPr id="8" name="Imagen 7" descr="Un reloj en el medio&#10;&#10;Descripción generada automáticamente con confianza media">
            <a:extLst>
              <a:ext uri="{FF2B5EF4-FFF2-40B4-BE49-F238E27FC236}">
                <a16:creationId xmlns:a16="http://schemas.microsoft.com/office/drawing/2014/main" id="{FE176B6E-DF9F-4582-B2D9-73A6E5CD170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7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45049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BD1E4E-7761-4C5E-8606-71BF84CE4416}" type="datetimeFigureOut">
              <a:rPr lang="es-PE" smtClean="0"/>
              <a:t>22/09/2021</a:t>
            </a:fld>
            <a:endParaRPr lang="es-P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95E9F3-556E-47DD-975E-72905A24A83C}" type="slidenum">
              <a:rPr lang="es-PE" smtClean="0"/>
              <a:t>‹Nº›</a:t>
            </a:fld>
            <a:endParaRPr lang="es-PE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pic>
        <p:nvPicPr>
          <p:cNvPr id="8" name="Imagen 7" descr="Un reloj en el medio&#10;&#10;Descripción generada automáticamente con confianza media">
            <a:extLst>
              <a:ext uri="{FF2B5EF4-FFF2-40B4-BE49-F238E27FC236}">
                <a16:creationId xmlns:a16="http://schemas.microsoft.com/office/drawing/2014/main" id="{32EBD914-143B-466E-8067-2710E98FB04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7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82313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BD1E4E-7761-4C5E-8606-71BF84CE4416}" type="datetimeFigureOut">
              <a:rPr lang="es-PE" smtClean="0"/>
              <a:t>22/09/2021</a:t>
            </a:fld>
            <a:endParaRPr lang="es-P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95E9F3-556E-47DD-975E-72905A24A83C}" type="slidenum">
              <a:rPr lang="es-PE" smtClean="0"/>
              <a:t>‹Nº›</a:t>
            </a:fld>
            <a:endParaRPr lang="es-PE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pic>
        <p:nvPicPr>
          <p:cNvPr id="9" name="Imagen 8" descr="Un reloj en el medio&#10;&#10;Descripción generada automáticamente con confianza media">
            <a:extLst>
              <a:ext uri="{FF2B5EF4-FFF2-40B4-BE49-F238E27FC236}">
                <a16:creationId xmlns:a16="http://schemas.microsoft.com/office/drawing/2014/main" id="{37291AAD-8A34-4082-B3EF-B6B67535529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7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22657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BD1E4E-7761-4C5E-8606-71BF84CE4416}" type="datetimeFigureOut">
              <a:rPr lang="es-PE" smtClean="0"/>
              <a:t>22/09/2021</a:t>
            </a:fld>
            <a:endParaRPr lang="es-P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95E9F3-556E-47DD-975E-72905A24A83C}" type="slidenum">
              <a:rPr lang="es-PE" smtClean="0"/>
              <a:t>‹Nº›</a:t>
            </a:fld>
            <a:endParaRPr lang="es-PE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pic>
        <p:nvPicPr>
          <p:cNvPr id="11" name="Imagen 10" descr="Un reloj en el medio&#10;&#10;Descripción generada automáticamente con confianza media">
            <a:extLst>
              <a:ext uri="{FF2B5EF4-FFF2-40B4-BE49-F238E27FC236}">
                <a16:creationId xmlns:a16="http://schemas.microsoft.com/office/drawing/2014/main" id="{1CC7244B-A134-4308-B5B2-7FCD0FFE983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7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14535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BD1E4E-7761-4C5E-8606-71BF84CE4416}" type="datetimeFigureOut">
              <a:rPr lang="es-PE" smtClean="0"/>
              <a:t>22/09/2021</a:t>
            </a:fld>
            <a:endParaRPr lang="es-P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95E9F3-556E-47DD-975E-72905A24A83C}" type="slidenum">
              <a:rPr lang="es-PE" smtClean="0"/>
              <a:t>‹Nº›</a:t>
            </a:fld>
            <a:endParaRPr lang="es-PE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pic>
        <p:nvPicPr>
          <p:cNvPr id="7" name="Imagen 6" descr="Un reloj en el medio&#10;&#10;Descripción generada automáticamente con confianza media">
            <a:extLst>
              <a:ext uri="{FF2B5EF4-FFF2-40B4-BE49-F238E27FC236}">
                <a16:creationId xmlns:a16="http://schemas.microsoft.com/office/drawing/2014/main" id="{845E9BD8-5FE3-460E-9B3D-FC07CF21547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7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64139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BD1E4E-7761-4C5E-8606-71BF84CE4416}" type="datetimeFigureOut">
              <a:rPr lang="es-PE" smtClean="0"/>
              <a:t>22/09/2021</a:t>
            </a:fld>
            <a:endParaRPr lang="es-P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95E9F3-556E-47DD-975E-72905A24A83C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6810667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BD1E4E-7761-4C5E-8606-71BF84CE4416}" type="datetimeFigureOut">
              <a:rPr lang="es-PE" smtClean="0"/>
              <a:t>22/09/2021</a:t>
            </a:fld>
            <a:endParaRPr lang="es-P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95E9F3-556E-47DD-975E-72905A24A83C}" type="slidenum">
              <a:rPr lang="es-PE" smtClean="0"/>
              <a:t>‹Nº›</a:t>
            </a:fld>
            <a:endParaRPr lang="es-PE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pic>
        <p:nvPicPr>
          <p:cNvPr id="9" name="Imagen 8" descr="Un reloj en el medio&#10;&#10;Descripción generada automáticamente con confianza media">
            <a:extLst>
              <a:ext uri="{FF2B5EF4-FFF2-40B4-BE49-F238E27FC236}">
                <a16:creationId xmlns:a16="http://schemas.microsoft.com/office/drawing/2014/main" id="{FB11CD91-D357-4551-A60B-E16112CF5FC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7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42253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28BD1E4E-7761-4C5E-8606-71BF84CE4416}" type="datetimeFigureOut">
              <a:rPr lang="es-PE" smtClean="0"/>
              <a:t>22/09/2021</a:t>
            </a:fld>
            <a:endParaRPr lang="es-P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s-P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95E9F3-556E-47DD-975E-72905A24A83C}" type="slidenum">
              <a:rPr lang="es-PE" smtClean="0"/>
              <a:t>‹Nº›</a:t>
            </a:fld>
            <a:endParaRPr lang="es-PE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pic>
        <p:nvPicPr>
          <p:cNvPr id="12" name="Imagen 11" descr="Un reloj en el medio&#10;&#10;Descripción generada automáticamente con confianza media">
            <a:extLst>
              <a:ext uri="{FF2B5EF4-FFF2-40B4-BE49-F238E27FC236}">
                <a16:creationId xmlns:a16="http://schemas.microsoft.com/office/drawing/2014/main" id="{5342AE1B-C221-4D46-B803-E8533A15061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7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08444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BD1E4E-7761-4C5E-8606-71BF84CE4416}" type="datetimeFigureOut">
              <a:rPr lang="es-PE" smtClean="0"/>
              <a:t>22/09/2021</a:t>
            </a:fld>
            <a:endParaRPr lang="es-P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P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CF95E9F3-556E-47DD-975E-72905A24A83C}" type="slidenum">
              <a:rPr lang="es-PE" smtClean="0"/>
              <a:t>‹Nº›</a:t>
            </a:fld>
            <a:endParaRPr lang="es-PE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795089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2">
            <a:extLst>
              <a:ext uri="{FF2B5EF4-FFF2-40B4-BE49-F238E27FC236}">
                <a16:creationId xmlns:a16="http://schemas.microsoft.com/office/drawing/2014/main" id="{07128968-B249-41D8-8485-D8D6811F49EA}"/>
              </a:ext>
            </a:extLst>
          </p:cNvPr>
          <p:cNvSpPr txBox="1"/>
          <p:nvPr/>
        </p:nvSpPr>
        <p:spPr>
          <a:xfrm>
            <a:off x="1428750" y="1933575"/>
            <a:ext cx="697627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6000" dirty="0"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endParaRPr lang="es-PE" sz="6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B86C4915-72A7-44EB-854A-AEA09E3FA44A}"/>
              </a:ext>
            </a:extLst>
          </p:cNvPr>
          <p:cNvSpPr txBox="1"/>
          <p:nvPr/>
        </p:nvSpPr>
        <p:spPr>
          <a:xfrm>
            <a:off x="2242656" y="1981200"/>
            <a:ext cx="697627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6000" dirty="0"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endParaRPr lang="es-PE" sz="6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A3E67483-09F4-4D4C-9674-3989EFB63B36}"/>
              </a:ext>
            </a:extLst>
          </p:cNvPr>
          <p:cNvSpPr txBox="1"/>
          <p:nvPr/>
        </p:nvSpPr>
        <p:spPr>
          <a:xfrm>
            <a:off x="2337366" y="2124075"/>
            <a:ext cx="697627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6000" dirty="0"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endParaRPr lang="es-PE" sz="6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6998698F-A761-4A44-9A42-A0E574A26F96}"/>
              </a:ext>
            </a:extLst>
          </p:cNvPr>
          <p:cNvSpPr txBox="1"/>
          <p:nvPr/>
        </p:nvSpPr>
        <p:spPr>
          <a:xfrm>
            <a:off x="2486025" y="2009775"/>
            <a:ext cx="697627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6000" dirty="0"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endParaRPr lang="es-PE" sz="6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D09D1C62-7EB5-4840-A754-DD2807143892}"/>
              </a:ext>
            </a:extLst>
          </p:cNvPr>
          <p:cNvSpPr txBox="1"/>
          <p:nvPr/>
        </p:nvSpPr>
        <p:spPr>
          <a:xfrm>
            <a:off x="3208383" y="1888611"/>
            <a:ext cx="740908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6000" dirty="0"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endParaRPr lang="es-PE" sz="6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6AB8D1CF-D861-4FC8-B943-6D2BE64DBDC0}"/>
              </a:ext>
            </a:extLst>
          </p:cNvPr>
          <p:cNvSpPr txBox="1"/>
          <p:nvPr/>
        </p:nvSpPr>
        <p:spPr>
          <a:xfrm>
            <a:off x="3371850" y="2009775"/>
            <a:ext cx="654346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6000" dirty="0"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endParaRPr lang="es-PE" sz="6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7C4ACAD8-069E-42DE-9494-1898DF9236EF}"/>
              </a:ext>
            </a:extLst>
          </p:cNvPr>
          <p:cNvSpPr txBox="1"/>
          <p:nvPr/>
        </p:nvSpPr>
        <p:spPr>
          <a:xfrm>
            <a:off x="3380874" y="2124075"/>
            <a:ext cx="697627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6000" dirty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endParaRPr lang="es-PE" sz="6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CA0A79EB-E9F1-4284-BCBA-18493CC73397}"/>
              </a:ext>
            </a:extLst>
          </p:cNvPr>
          <p:cNvSpPr txBox="1"/>
          <p:nvPr/>
        </p:nvSpPr>
        <p:spPr>
          <a:xfrm>
            <a:off x="3609975" y="1876425"/>
            <a:ext cx="740908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6000" dirty="0"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endParaRPr lang="es-PE" sz="6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F9621166-FE98-4F34-A236-680D551ACED2}"/>
              </a:ext>
            </a:extLst>
          </p:cNvPr>
          <p:cNvSpPr txBox="1"/>
          <p:nvPr/>
        </p:nvSpPr>
        <p:spPr>
          <a:xfrm>
            <a:off x="4857750" y="1781175"/>
            <a:ext cx="740908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6000" dirty="0">
                <a:latin typeface="Arial" panose="020B0604020202020204" pitchFamily="34" charset="0"/>
                <a:cs typeface="Arial" panose="020B0604020202020204" pitchFamily="34" charset="0"/>
              </a:rPr>
              <a:t>U</a:t>
            </a:r>
            <a:endParaRPr lang="es-PE" sz="6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id="{E031549A-1056-4C0E-B68B-AF5827677086}"/>
              </a:ext>
            </a:extLst>
          </p:cNvPr>
          <p:cNvSpPr txBox="1"/>
          <p:nvPr/>
        </p:nvSpPr>
        <p:spPr>
          <a:xfrm>
            <a:off x="4933950" y="1971675"/>
            <a:ext cx="612668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6000" dirty="0">
                <a:latin typeface="Arial" panose="020B0604020202020204" pitchFamily="34" charset="0"/>
                <a:cs typeface="Arial" panose="020B0604020202020204" pitchFamily="34" charset="0"/>
              </a:rPr>
              <a:t>L</a:t>
            </a:r>
            <a:endParaRPr lang="es-PE" sz="6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CuadroTexto 13">
            <a:extLst>
              <a:ext uri="{FF2B5EF4-FFF2-40B4-BE49-F238E27FC236}">
                <a16:creationId xmlns:a16="http://schemas.microsoft.com/office/drawing/2014/main" id="{F11B7AEE-745B-4349-840C-11D39C9A4DF5}"/>
              </a:ext>
            </a:extLst>
          </p:cNvPr>
          <p:cNvSpPr txBox="1"/>
          <p:nvPr/>
        </p:nvSpPr>
        <p:spPr>
          <a:xfrm>
            <a:off x="5048250" y="1866900"/>
            <a:ext cx="697627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6000" dirty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endParaRPr lang="es-PE" sz="6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CuadroTexto 14">
            <a:extLst>
              <a:ext uri="{FF2B5EF4-FFF2-40B4-BE49-F238E27FC236}">
                <a16:creationId xmlns:a16="http://schemas.microsoft.com/office/drawing/2014/main" id="{9717573B-5B25-4781-AF86-A819BEE2972A}"/>
              </a:ext>
            </a:extLst>
          </p:cNvPr>
          <p:cNvSpPr txBox="1"/>
          <p:nvPr/>
        </p:nvSpPr>
        <p:spPr>
          <a:xfrm>
            <a:off x="10048875" y="2000250"/>
            <a:ext cx="740908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6000" dirty="0">
                <a:latin typeface="Arial" panose="020B0604020202020204" pitchFamily="34" charset="0"/>
                <a:cs typeface="Arial" panose="020B0604020202020204" pitchFamily="34" charset="0"/>
              </a:rPr>
              <a:t>R</a:t>
            </a:r>
            <a:endParaRPr lang="es-PE" sz="6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31084817"/>
      </p:ext>
    </p:extLst>
  </p:cSld>
  <p:clrMapOvr>
    <a:masterClrMapping/>
  </p:clrMapOvr>
</p:sld>
</file>

<file path=ppt/theme/theme1.xml><?xml version="1.0" encoding="utf-8"?>
<a:theme xmlns:a="http://schemas.openxmlformats.org/drawingml/2006/main" name="Galería">
  <a:themeElements>
    <a:clrScheme name="Galería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ería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ería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24</TotalTime>
  <Words>12</Words>
  <Application>Microsoft Office PowerPoint</Application>
  <PresentationFormat>Panorámica</PresentationFormat>
  <Paragraphs>12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4" baseType="lpstr">
      <vt:lpstr>Arial</vt:lpstr>
      <vt:lpstr>Gill Sans MT</vt:lpstr>
      <vt:lpstr>Galería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Carlos A. Villanueva Valdivia</dc:creator>
  <cp:lastModifiedBy>Carlos A. Villanueva Valdivia</cp:lastModifiedBy>
  <cp:revision>2</cp:revision>
  <dcterms:created xsi:type="dcterms:W3CDTF">2021-09-16T23:45:16Z</dcterms:created>
  <dcterms:modified xsi:type="dcterms:W3CDTF">2021-09-22T20:59:27Z</dcterms:modified>
</cp:coreProperties>
</file>